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60" r:id="rId4"/>
    <p:sldId id="259" r:id="rId5"/>
  </p:sldIdLst>
  <p:sldSz cx="51206400" cy="28346400"/>
  <p:notesSz cx="6858000" cy="9144000"/>
  <p:defaultTextStyle>
    <a:defPPr>
      <a:defRPr lang="ar-EG"/>
    </a:defPPr>
    <a:lvl1pPr marL="0" algn="r" defTabSz="3818534" rtl="1" eaLnBrk="1" latinLnBrk="0" hangingPunct="1">
      <a:defRPr sz="7517" kern="1200">
        <a:solidFill>
          <a:schemeClr val="tx1"/>
        </a:solidFill>
        <a:latin typeface="+mn-lt"/>
        <a:ea typeface="+mn-ea"/>
        <a:cs typeface="+mn-cs"/>
      </a:defRPr>
    </a:lvl1pPr>
    <a:lvl2pPr marL="1909267" algn="r" defTabSz="3818534" rtl="1" eaLnBrk="1" latinLnBrk="0" hangingPunct="1">
      <a:defRPr sz="7517" kern="1200">
        <a:solidFill>
          <a:schemeClr val="tx1"/>
        </a:solidFill>
        <a:latin typeface="+mn-lt"/>
        <a:ea typeface="+mn-ea"/>
        <a:cs typeface="+mn-cs"/>
      </a:defRPr>
    </a:lvl2pPr>
    <a:lvl3pPr marL="3818534" algn="r" defTabSz="3818534" rtl="1" eaLnBrk="1" latinLnBrk="0" hangingPunct="1">
      <a:defRPr sz="7517" kern="1200">
        <a:solidFill>
          <a:schemeClr val="tx1"/>
        </a:solidFill>
        <a:latin typeface="+mn-lt"/>
        <a:ea typeface="+mn-ea"/>
        <a:cs typeface="+mn-cs"/>
      </a:defRPr>
    </a:lvl3pPr>
    <a:lvl4pPr marL="5727802" algn="r" defTabSz="3818534" rtl="1" eaLnBrk="1" latinLnBrk="0" hangingPunct="1">
      <a:defRPr sz="7517" kern="1200">
        <a:solidFill>
          <a:schemeClr val="tx1"/>
        </a:solidFill>
        <a:latin typeface="+mn-lt"/>
        <a:ea typeface="+mn-ea"/>
        <a:cs typeface="+mn-cs"/>
      </a:defRPr>
    </a:lvl4pPr>
    <a:lvl5pPr marL="7637069" algn="r" defTabSz="3818534" rtl="1" eaLnBrk="1" latinLnBrk="0" hangingPunct="1">
      <a:defRPr sz="7517" kern="1200">
        <a:solidFill>
          <a:schemeClr val="tx1"/>
        </a:solidFill>
        <a:latin typeface="+mn-lt"/>
        <a:ea typeface="+mn-ea"/>
        <a:cs typeface="+mn-cs"/>
      </a:defRPr>
    </a:lvl5pPr>
    <a:lvl6pPr marL="9546336" algn="r" defTabSz="3818534" rtl="1" eaLnBrk="1" latinLnBrk="0" hangingPunct="1">
      <a:defRPr sz="7517" kern="1200">
        <a:solidFill>
          <a:schemeClr val="tx1"/>
        </a:solidFill>
        <a:latin typeface="+mn-lt"/>
        <a:ea typeface="+mn-ea"/>
        <a:cs typeface="+mn-cs"/>
      </a:defRPr>
    </a:lvl6pPr>
    <a:lvl7pPr marL="11455603" algn="r" defTabSz="3818534" rtl="1" eaLnBrk="1" latinLnBrk="0" hangingPunct="1">
      <a:defRPr sz="7517" kern="1200">
        <a:solidFill>
          <a:schemeClr val="tx1"/>
        </a:solidFill>
        <a:latin typeface="+mn-lt"/>
        <a:ea typeface="+mn-ea"/>
        <a:cs typeface="+mn-cs"/>
      </a:defRPr>
    </a:lvl7pPr>
    <a:lvl8pPr marL="13364870" algn="r" defTabSz="3818534" rtl="1" eaLnBrk="1" latinLnBrk="0" hangingPunct="1">
      <a:defRPr sz="7517" kern="1200">
        <a:solidFill>
          <a:schemeClr val="tx1"/>
        </a:solidFill>
        <a:latin typeface="+mn-lt"/>
        <a:ea typeface="+mn-ea"/>
        <a:cs typeface="+mn-cs"/>
      </a:defRPr>
    </a:lvl8pPr>
    <a:lvl9pPr marL="15274138" algn="r" defTabSz="3818534" rtl="1" eaLnBrk="1" latinLnBrk="0" hangingPunct="1">
      <a:defRPr sz="75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413" autoAdjust="0"/>
    <p:restoredTop sz="86437" autoAdjust="0"/>
  </p:normalViewPr>
  <p:slideViewPr>
    <p:cSldViewPr snapToGrid="0">
      <p:cViewPr>
        <p:scale>
          <a:sx n="10" d="100"/>
          <a:sy n="10" d="100"/>
        </p:scale>
        <p:origin x="-2028" y="-1326"/>
      </p:cViewPr>
      <p:guideLst>
        <p:guide orient="horz" pos="8928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7C452A-31F5-4433-A9BE-B7BF57B9277A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1143000"/>
            <a:ext cx="5572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942ED1-0ABD-4967-9071-61003867B413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82059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3818534" rtl="1" eaLnBrk="1" latinLnBrk="0" hangingPunct="1">
      <a:defRPr sz="5011" kern="1200">
        <a:solidFill>
          <a:schemeClr val="tx1"/>
        </a:solidFill>
        <a:latin typeface="+mn-lt"/>
        <a:ea typeface="+mn-ea"/>
        <a:cs typeface="+mn-cs"/>
      </a:defRPr>
    </a:lvl1pPr>
    <a:lvl2pPr marL="1909267" algn="r" defTabSz="3818534" rtl="1" eaLnBrk="1" latinLnBrk="0" hangingPunct="1">
      <a:defRPr sz="5011" kern="1200">
        <a:solidFill>
          <a:schemeClr val="tx1"/>
        </a:solidFill>
        <a:latin typeface="+mn-lt"/>
        <a:ea typeface="+mn-ea"/>
        <a:cs typeface="+mn-cs"/>
      </a:defRPr>
    </a:lvl2pPr>
    <a:lvl3pPr marL="3818534" algn="r" defTabSz="3818534" rtl="1" eaLnBrk="1" latinLnBrk="0" hangingPunct="1">
      <a:defRPr sz="5011" kern="1200">
        <a:solidFill>
          <a:schemeClr val="tx1"/>
        </a:solidFill>
        <a:latin typeface="+mn-lt"/>
        <a:ea typeface="+mn-ea"/>
        <a:cs typeface="+mn-cs"/>
      </a:defRPr>
    </a:lvl3pPr>
    <a:lvl4pPr marL="5727802" algn="r" defTabSz="3818534" rtl="1" eaLnBrk="1" latinLnBrk="0" hangingPunct="1">
      <a:defRPr sz="5011" kern="1200">
        <a:solidFill>
          <a:schemeClr val="tx1"/>
        </a:solidFill>
        <a:latin typeface="+mn-lt"/>
        <a:ea typeface="+mn-ea"/>
        <a:cs typeface="+mn-cs"/>
      </a:defRPr>
    </a:lvl4pPr>
    <a:lvl5pPr marL="7637069" algn="r" defTabSz="3818534" rtl="1" eaLnBrk="1" latinLnBrk="0" hangingPunct="1">
      <a:defRPr sz="5011" kern="1200">
        <a:solidFill>
          <a:schemeClr val="tx1"/>
        </a:solidFill>
        <a:latin typeface="+mn-lt"/>
        <a:ea typeface="+mn-ea"/>
        <a:cs typeface="+mn-cs"/>
      </a:defRPr>
    </a:lvl5pPr>
    <a:lvl6pPr marL="9546336" algn="r" defTabSz="3818534" rtl="1" eaLnBrk="1" latinLnBrk="0" hangingPunct="1">
      <a:defRPr sz="5011" kern="1200">
        <a:solidFill>
          <a:schemeClr val="tx1"/>
        </a:solidFill>
        <a:latin typeface="+mn-lt"/>
        <a:ea typeface="+mn-ea"/>
        <a:cs typeface="+mn-cs"/>
      </a:defRPr>
    </a:lvl6pPr>
    <a:lvl7pPr marL="11455603" algn="r" defTabSz="3818534" rtl="1" eaLnBrk="1" latinLnBrk="0" hangingPunct="1">
      <a:defRPr sz="5011" kern="1200">
        <a:solidFill>
          <a:schemeClr val="tx1"/>
        </a:solidFill>
        <a:latin typeface="+mn-lt"/>
        <a:ea typeface="+mn-ea"/>
        <a:cs typeface="+mn-cs"/>
      </a:defRPr>
    </a:lvl7pPr>
    <a:lvl8pPr marL="13364870" algn="r" defTabSz="3818534" rtl="1" eaLnBrk="1" latinLnBrk="0" hangingPunct="1">
      <a:defRPr sz="5011" kern="1200">
        <a:solidFill>
          <a:schemeClr val="tx1"/>
        </a:solidFill>
        <a:latin typeface="+mn-lt"/>
        <a:ea typeface="+mn-ea"/>
        <a:cs typeface="+mn-cs"/>
      </a:defRPr>
    </a:lvl8pPr>
    <a:lvl9pPr marL="15274138" algn="r" defTabSz="3818534" rtl="1" eaLnBrk="1" latinLnBrk="0" hangingPunct="1">
      <a:defRPr sz="50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39100"/>
            <a:ext cx="38404800" cy="9868747"/>
          </a:xfrm>
        </p:spPr>
        <p:txBody>
          <a:bodyPr anchor="b"/>
          <a:lstStyle>
            <a:lvl1pPr algn="ctr">
              <a:defRPr sz="2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4888424"/>
            <a:ext cx="38404800" cy="6843816"/>
          </a:xfrm>
        </p:spPr>
        <p:txBody>
          <a:bodyPr/>
          <a:lstStyle>
            <a:lvl1pPr marL="0" indent="0" algn="ctr">
              <a:buNone/>
              <a:defRPr sz="9920"/>
            </a:lvl1pPr>
            <a:lvl2pPr marL="1889745" indent="0" algn="ctr">
              <a:buNone/>
              <a:defRPr sz="8267"/>
            </a:lvl2pPr>
            <a:lvl3pPr marL="3779490" indent="0" algn="ctr">
              <a:buNone/>
              <a:defRPr sz="7440"/>
            </a:lvl3pPr>
            <a:lvl4pPr marL="5669234" indent="0" algn="ctr">
              <a:buNone/>
              <a:defRPr sz="6613"/>
            </a:lvl4pPr>
            <a:lvl5pPr marL="7558979" indent="0" algn="ctr">
              <a:buNone/>
              <a:defRPr sz="6613"/>
            </a:lvl5pPr>
            <a:lvl6pPr marL="9448724" indent="0" algn="ctr">
              <a:buNone/>
              <a:defRPr sz="6613"/>
            </a:lvl6pPr>
            <a:lvl7pPr marL="11338469" indent="0" algn="ctr">
              <a:buNone/>
              <a:defRPr sz="6613"/>
            </a:lvl7pPr>
            <a:lvl8pPr marL="13228213" indent="0" algn="ctr">
              <a:buNone/>
              <a:defRPr sz="6613"/>
            </a:lvl8pPr>
            <a:lvl9pPr marL="15117958" indent="0" algn="ctr">
              <a:buNone/>
              <a:defRPr sz="66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13364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42780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09183"/>
            <a:ext cx="11041380" cy="240222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09183"/>
            <a:ext cx="32484060" cy="24022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11059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00764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066919"/>
            <a:ext cx="44165520" cy="11791313"/>
          </a:xfrm>
        </p:spPr>
        <p:txBody>
          <a:bodyPr anchor="b"/>
          <a:lstStyle>
            <a:lvl1pPr>
              <a:defRPr sz="2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8969782"/>
            <a:ext cx="44165520" cy="6200773"/>
          </a:xfrm>
        </p:spPr>
        <p:txBody>
          <a:bodyPr/>
          <a:lstStyle>
            <a:lvl1pPr marL="0" indent="0">
              <a:buNone/>
              <a:defRPr sz="9920">
                <a:solidFill>
                  <a:schemeClr val="tx1">
                    <a:tint val="75000"/>
                  </a:schemeClr>
                </a:solidFill>
              </a:defRPr>
            </a:lvl1pPr>
            <a:lvl2pPr marL="1889745" indent="0">
              <a:buNone/>
              <a:defRPr sz="8267">
                <a:solidFill>
                  <a:schemeClr val="tx1">
                    <a:tint val="75000"/>
                  </a:schemeClr>
                </a:solidFill>
              </a:defRPr>
            </a:lvl2pPr>
            <a:lvl3pPr marL="3779490" indent="0">
              <a:buNone/>
              <a:defRPr sz="7440">
                <a:solidFill>
                  <a:schemeClr val="tx1">
                    <a:tint val="75000"/>
                  </a:schemeClr>
                </a:solidFill>
              </a:defRPr>
            </a:lvl3pPr>
            <a:lvl4pPr marL="5669234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4pPr>
            <a:lvl5pPr marL="7558979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5pPr>
            <a:lvl6pPr marL="9448724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6pPr>
            <a:lvl7pPr marL="11338469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7pPr>
            <a:lvl8pPr marL="13228213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8pPr>
            <a:lvl9pPr marL="15117958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07593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545917"/>
            <a:ext cx="21762720" cy="17985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545917"/>
            <a:ext cx="21762720" cy="17985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91232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09185"/>
            <a:ext cx="44165520" cy="54789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6948807"/>
            <a:ext cx="21662705" cy="3405503"/>
          </a:xfrm>
        </p:spPr>
        <p:txBody>
          <a:bodyPr anchor="b"/>
          <a:lstStyle>
            <a:lvl1pPr marL="0" indent="0">
              <a:buNone/>
              <a:defRPr sz="9920" b="1"/>
            </a:lvl1pPr>
            <a:lvl2pPr marL="1889745" indent="0">
              <a:buNone/>
              <a:defRPr sz="8267" b="1"/>
            </a:lvl2pPr>
            <a:lvl3pPr marL="3779490" indent="0">
              <a:buNone/>
              <a:defRPr sz="7440" b="1"/>
            </a:lvl3pPr>
            <a:lvl4pPr marL="5669234" indent="0">
              <a:buNone/>
              <a:defRPr sz="6613" b="1"/>
            </a:lvl4pPr>
            <a:lvl5pPr marL="7558979" indent="0">
              <a:buNone/>
              <a:defRPr sz="6613" b="1"/>
            </a:lvl5pPr>
            <a:lvl6pPr marL="9448724" indent="0">
              <a:buNone/>
              <a:defRPr sz="6613" b="1"/>
            </a:lvl6pPr>
            <a:lvl7pPr marL="11338469" indent="0">
              <a:buNone/>
              <a:defRPr sz="6613" b="1"/>
            </a:lvl7pPr>
            <a:lvl8pPr marL="13228213" indent="0">
              <a:buNone/>
              <a:defRPr sz="6613" b="1"/>
            </a:lvl8pPr>
            <a:lvl9pPr marL="15117958" indent="0">
              <a:buNone/>
              <a:defRPr sz="6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354310"/>
            <a:ext cx="21662705" cy="15229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6948807"/>
            <a:ext cx="21769390" cy="3405503"/>
          </a:xfrm>
        </p:spPr>
        <p:txBody>
          <a:bodyPr anchor="b"/>
          <a:lstStyle>
            <a:lvl1pPr marL="0" indent="0">
              <a:buNone/>
              <a:defRPr sz="9920" b="1"/>
            </a:lvl1pPr>
            <a:lvl2pPr marL="1889745" indent="0">
              <a:buNone/>
              <a:defRPr sz="8267" b="1"/>
            </a:lvl2pPr>
            <a:lvl3pPr marL="3779490" indent="0">
              <a:buNone/>
              <a:defRPr sz="7440" b="1"/>
            </a:lvl3pPr>
            <a:lvl4pPr marL="5669234" indent="0">
              <a:buNone/>
              <a:defRPr sz="6613" b="1"/>
            </a:lvl4pPr>
            <a:lvl5pPr marL="7558979" indent="0">
              <a:buNone/>
              <a:defRPr sz="6613" b="1"/>
            </a:lvl5pPr>
            <a:lvl6pPr marL="9448724" indent="0">
              <a:buNone/>
              <a:defRPr sz="6613" b="1"/>
            </a:lvl6pPr>
            <a:lvl7pPr marL="11338469" indent="0">
              <a:buNone/>
              <a:defRPr sz="6613" b="1"/>
            </a:lvl7pPr>
            <a:lvl8pPr marL="13228213" indent="0">
              <a:buNone/>
              <a:defRPr sz="6613" b="1"/>
            </a:lvl8pPr>
            <a:lvl9pPr marL="15117958" indent="0">
              <a:buNone/>
              <a:defRPr sz="6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354310"/>
            <a:ext cx="21769390" cy="15229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73042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86339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44691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889760"/>
            <a:ext cx="16515395" cy="6614160"/>
          </a:xfrm>
        </p:spPr>
        <p:txBody>
          <a:bodyPr anchor="b"/>
          <a:lstStyle>
            <a:lvl1pPr>
              <a:defRPr sz="132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081359"/>
            <a:ext cx="25923240" cy="20144317"/>
          </a:xfrm>
        </p:spPr>
        <p:txBody>
          <a:bodyPr/>
          <a:lstStyle>
            <a:lvl1pPr>
              <a:defRPr sz="13227"/>
            </a:lvl1pPr>
            <a:lvl2pPr>
              <a:defRPr sz="11573"/>
            </a:lvl2pPr>
            <a:lvl3pPr>
              <a:defRPr sz="9920"/>
            </a:lvl3pPr>
            <a:lvl4pPr>
              <a:defRPr sz="8267"/>
            </a:lvl4pPr>
            <a:lvl5pPr>
              <a:defRPr sz="8267"/>
            </a:lvl5pPr>
            <a:lvl6pPr>
              <a:defRPr sz="8267"/>
            </a:lvl6pPr>
            <a:lvl7pPr>
              <a:defRPr sz="8267"/>
            </a:lvl7pPr>
            <a:lvl8pPr>
              <a:defRPr sz="8267"/>
            </a:lvl8pPr>
            <a:lvl9pPr>
              <a:defRPr sz="8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503920"/>
            <a:ext cx="16515395" cy="15754564"/>
          </a:xfrm>
        </p:spPr>
        <p:txBody>
          <a:bodyPr/>
          <a:lstStyle>
            <a:lvl1pPr marL="0" indent="0">
              <a:buNone/>
              <a:defRPr sz="6613"/>
            </a:lvl1pPr>
            <a:lvl2pPr marL="1889745" indent="0">
              <a:buNone/>
              <a:defRPr sz="5787"/>
            </a:lvl2pPr>
            <a:lvl3pPr marL="3779490" indent="0">
              <a:buNone/>
              <a:defRPr sz="4960"/>
            </a:lvl3pPr>
            <a:lvl4pPr marL="5669234" indent="0">
              <a:buNone/>
              <a:defRPr sz="4133"/>
            </a:lvl4pPr>
            <a:lvl5pPr marL="7558979" indent="0">
              <a:buNone/>
              <a:defRPr sz="4133"/>
            </a:lvl5pPr>
            <a:lvl6pPr marL="9448724" indent="0">
              <a:buNone/>
              <a:defRPr sz="4133"/>
            </a:lvl6pPr>
            <a:lvl7pPr marL="11338469" indent="0">
              <a:buNone/>
              <a:defRPr sz="4133"/>
            </a:lvl7pPr>
            <a:lvl8pPr marL="13228213" indent="0">
              <a:buNone/>
              <a:defRPr sz="4133"/>
            </a:lvl8pPr>
            <a:lvl9pPr marL="15117958" indent="0">
              <a:buNone/>
              <a:defRPr sz="4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4067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889760"/>
            <a:ext cx="16515395" cy="6614160"/>
          </a:xfrm>
        </p:spPr>
        <p:txBody>
          <a:bodyPr anchor="b"/>
          <a:lstStyle>
            <a:lvl1pPr>
              <a:defRPr sz="132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081359"/>
            <a:ext cx="25923240" cy="20144317"/>
          </a:xfrm>
        </p:spPr>
        <p:txBody>
          <a:bodyPr anchor="t"/>
          <a:lstStyle>
            <a:lvl1pPr marL="0" indent="0">
              <a:buNone/>
              <a:defRPr sz="13227"/>
            </a:lvl1pPr>
            <a:lvl2pPr marL="1889745" indent="0">
              <a:buNone/>
              <a:defRPr sz="11573"/>
            </a:lvl2pPr>
            <a:lvl3pPr marL="3779490" indent="0">
              <a:buNone/>
              <a:defRPr sz="9920"/>
            </a:lvl3pPr>
            <a:lvl4pPr marL="5669234" indent="0">
              <a:buNone/>
              <a:defRPr sz="8267"/>
            </a:lvl4pPr>
            <a:lvl5pPr marL="7558979" indent="0">
              <a:buNone/>
              <a:defRPr sz="8267"/>
            </a:lvl5pPr>
            <a:lvl6pPr marL="9448724" indent="0">
              <a:buNone/>
              <a:defRPr sz="8267"/>
            </a:lvl6pPr>
            <a:lvl7pPr marL="11338469" indent="0">
              <a:buNone/>
              <a:defRPr sz="8267"/>
            </a:lvl7pPr>
            <a:lvl8pPr marL="13228213" indent="0">
              <a:buNone/>
              <a:defRPr sz="8267"/>
            </a:lvl8pPr>
            <a:lvl9pPr marL="15117958" indent="0">
              <a:buNone/>
              <a:defRPr sz="8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503920"/>
            <a:ext cx="16515395" cy="15754564"/>
          </a:xfrm>
        </p:spPr>
        <p:txBody>
          <a:bodyPr/>
          <a:lstStyle>
            <a:lvl1pPr marL="0" indent="0">
              <a:buNone/>
              <a:defRPr sz="6613"/>
            </a:lvl1pPr>
            <a:lvl2pPr marL="1889745" indent="0">
              <a:buNone/>
              <a:defRPr sz="5787"/>
            </a:lvl2pPr>
            <a:lvl3pPr marL="3779490" indent="0">
              <a:buNone/>
              <a:defRPr sz="4960"/>
            </a:lvl3pPr>
            <a:lvl4pPr marL="5669234" indent="0">
              <a:buNone/>
              <a:defRPr sz="4133"/>
            </a:lvl4pPr>
            <a:lvl5pPr marL="7558979" indent="0">
              <a:buNone/>
              <a:defRPr sz="4133"/>
            </a:lvl5pPr>
            <a:lvl6pPr marL="9448724" indent="0">
              <a:buNone/>
              <a:defRPr sz="4133"/>
            </a:lvl6pPr>
            <a:lvl7pPr marL="11338469" indent="0">
              <a:buNone/>
              <a:defRPr sz="4133"/>
            </a:lvl7pPr>
            <a:lvl8pPr marL="13228213" indent="0">
              <a:buNone/>
              <a:defRPr sz="4133"/>
            </a:lvl8pPr>
            <a:lvl9pPr marL="15117958" indent="0">
              <a:buNone/>
              <a:defRPr sz="4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0763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09185"/>
            <a:ext cx="44165520" cy="5478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545917"/>
            <a:ext cx="44165520" cy="1798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272916"/>
            <a:ext cx="11521440" cy="150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B473-4894-4E44-BEFB-1AFE9D83AABE}" type="datetimeFigureOut">
              <a:rPr lang="ar-EG" smtClean="0"/>
              <a:pPr/>
              <a:t>28/02/1445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272916"/>
            <a:ext cx="17282160" cy="150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272916"/>
            <a:ext cx="11521440" cy="150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27AF3-5178-4864-B546-65845A62E38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87339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79490" rtl="1" eaLnBrk="1" latinLnBrk="0" hangingPunct="1">
        <a:lnSpc>
          <a:spcPct val="90000"/>
        </a:lnSpc>
        <a:spcBef>
          <a:spcPct val="0"/>
        </a:spcBef>
        <a:buNone/>
        <a:defRPr sz="18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4872" indent="-944872" algn="r" defTabSz="3779490" rtl="1" eaLnBrk="1" latinLnBrk="0" hangingPunct="1">
        <a:lnSpc>
          <a:spcPct val="90000"/>
        </a:lnSpc>
        <a:spcBef>
          <a:spcPts val="4133"/>
        </a:spcBef>
        <a:buFont typeface="Arial" panose="020B0604020202020204" pitchFamily="34" charset="0"/>
        <a:buChar char="•"/>
        <a:defRPr sz="11573" kern="1200">
          <a:solidFill>
            <a:schemeClr val="tx1"/>
          </a:solidFill>
          <a:latin typeface="+mn-lt"/>
          <a:ea typeface="+mn-ea"/>
          <a:cs typeface="+mn-cs"/>
        </a:defRPr>
      </a:lvl1pPr>
      <a:lvl2pPr marL="2834617" indent="-944872" algn="r" defTabSz="3779490" rtl="1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2pPr>
      <a:lvl3pPr marL="4724362" indent="-944872" algn="r" defTabSz="3779490" rtl="1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7" kern="1200">
          <a:solidFill>
            <a:schemeClr val="tx1"/>
          </a:solidFill>
          <a:latin typeface="+mn-lt"/>
          <a:ea typeface="+mn-ea"/>
          <a:cs typeface="+mn-cs"/>
        </a:defRPr>
      </a:lvl3pPr>
      <a:lvl4pPr marL="6614107" indent="-944872" algn="r" defTabSz="3779490" rtl="1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4pPr>
      <a:lvl5pPr marL="8503851" indent="-944872" algn="r" defTabSz="3779490" rtl="1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5pPr>
      <a:lvl6pPr marL="10393596" indent="-944872" algn="r" defTabSz="3779490" rtl="1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6pPr>
      <a:lvl7pPr marL="12283341" indent="-944872" algn="r" defTabSz="3779490" rtl="1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7pPr>
      <a:lvl8pPr marL="14173086" indent="-944872" algn="r" defTabSz="3779490" rtl="1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8pPr>
      <a:lvl9pPr marL="16062830" indent="-944872" algn="r" defTabSz="3779490" rtl="1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779490" rtl="1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1pPr>
      <a:lvl2pPr marL="1889745" algn="r" defTabSz="3779490" rtl="1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2pPr>
      <a:lvl3pPr marL="3779490" algn="r" defTabSz="3779490" rtl="1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3pPr>
      <a:lvl4pPr marL="5669234" algn="r" defTabSz="3779490" rtl="1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4pPr>
      <a:lvl5pPr marL="7558979" algn="r" defTabSz="3779490" rtl="1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5pPr>
      <a:lvl6pPr marL="9448724" algn="r" defTabSz="3779490" rtl="1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6pPr>
      <a:lvl7pPr marL="11338469" algn="r" defTabSz="3779490" rtl="1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7pPr>
      <a:lvl8pPr marL="13228213" algn="r" defTabSz="3779490" rtl="1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8pPr>
      <a:lvl9pPr marL="15117958" algn="r" defTabSz="3779490" rtl="1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49543"/>
            <a:ext cx="51485572" cy="28595943"/>
          </a:xfrm>
          <a:custGeom>
            <a:avLst/>
            <a:gdLst/>
            <a:ahLst/>
            <a:cxnLst/>
            <a:rect l="l" t="t" r="r" b="b"/>
            <a:pathLst>
              <a:path w="18684280" h="10377560">
                <a:moveTo>
                  <a:pt x="0" y="0"/>
                </a:moveTo>
                <a:lnTo>
                  <a:pt x="18684280" y="0"/>
                </a:lnTo>
                <a:lnTo>
                  <a:pt x="18684280" y="10377560"/>
                </a:lnTo>
                <a:lnTo>
                  <a:pt x="0" y="1037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35479" y="0"/>
            <a:ext cx="3186483" cy="3180110"/>
          </a:xfrm>
          <a:custGeom>
            <a:avLst/>
            <a:gdLst/>
            <a:ahLst/>
            <a:cxnLst/>
            <a:rect l="l" t="t" r="r" b="b"/>
            <a:pathLst>
              <a:path w="1156385" h="1154072">
                <a:moveTo>
                  <a:pt x="0" y="0"/>
                </a:moveTo>
                <a:lnTo>
                  <a:pt x="1156385" y="0"/>
                </a:lnTo>
                <a:lnTo>
                  <a:pt x="1156385" y="1154072"/>
                </a:lnTo>
                <a:lnTo>
                  <a:pt x="0" y="11540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0678" y="3840481"/>
            <a:ext cx="6823082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41"/>
              </a:lnSpc>
            </a:pPr>
            <a:r>
              <a:rPr lang="en-US" sz="11673" dirty="0">
                <a:solidFill>
                  <a:srgbClr val="FFFFFF"/>
                </a:solidFill>
                <a:latin typeface="Tek Tall Arabic"/>
              </a:rPr>
              <a:t>ACAG8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36161" y="10910126"/>
            <a:ext cx="41817100" cy="4188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61"/>
              </a:lnSpc>
            </a:pPr>
            <a:r>
              <a:rPr lang="en-US" sz="15000" dirty="0">
                <a:solidFill>
                  <a:srgbClr val="FFFFFF"/>
                </a:solidFill>
                <a:latin typeface="Tek Tall Arabic"/>
              </a:rPr>
              <a:t>PRESENTATION TITLE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36512" y="20391120"/>
            <a:ext cx="16846848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90"/>
              </a:lnSpc>
            </a:pPr>
            <a:r>
              <a:rPr lang="en-US" sz="14900" dirty="0">
                <a:solidFill>
                  <a:srgbClr val="FFFFFF"/>
                </a:solidFill>
                <a:latin typeface="Tek Tall Arabic"/>
              </a:rPr>
              <a:t>AFFILIATION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07286" y="7967358"/>
            <a:ext cx="20161901" cy="8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3"/>
              </a:lnSpc>
            </a:pPr>
            <a:endParaRPr sz="20714"/>
          </a:p>
        </p:txBody>
      </p:sp>
      <p:sp>
        <p:nvSpPr>
          <p:cNvPr id="8" name="TextBox 8"/>
          <p:cNvSpPr txBox="1"/>
          <p:nvPr/>
        </p:nvSpPr>
        <p:spPr>
          <a:xfrm>
            <a:off x="21116395" y="14792301"/>
            <a:ext cx="12822971" cy="3284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90"/>
              </a:lnSpc>
            </a:pPr>
            <a:r>
              <a:rPr lang="en-US" sz="15000" dirty="0">
                <a:solidFill>
                  <a:srgbClr val="FFFFFF"/>
                </a:solidFill>
                <a:latin typeface="Tek Tall Arabic"/>
              </a:rPr>
              <a:t>NAME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97846" y="19622693"/>
            <a:ext cx="6471359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90"/>
              </a:lnSpc>
            </a:pPr>
            <a:r>
              <a:rPr lang="en-US" sz="14900" dirty="0">
                <a:solidFill>
                  <a:srgbClr val="FFFFFF"/>
                </a:solidFill>
                <a:latin typeface="Tek Tall Arabic"/>
              </a:rPr>
              <a:t>DATE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1020" y="25437031"/>
            <a:ext cx="1296074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102"/>
              </a:lnSpc>
              <a:spcBef>
                <a:spcPct val="0"/>
              </a:spcBef>
            </a:pPr>
            <a:r>
              <a:rPr lang="en-US" sz="7928" dirty="0">
                <a:solidFill>
                  <a:srgbClr val="FFFFFF"/>
                </a:solidFill>
                <a:latin typeface="Tek Tall Arabic"/>
              </a:rPr>
              <a:t>October 9 -12 ,2023</a:t>
            </a:r>
          </a:p>
          <a:p>
            <a:pPr algn="l">
              <a:lnSpc>
                <a:spcPts val="11102"/>
              </a:lnSpc>
              <a:spcBef>
                <a:spcPct val="0"/>
              </a:spcBef>
            </a:pPr>
            <a:r>
              <a:rPr lang="en-US" sz="7928" dirty="0">
                <a:solidFill>
                  <a:srgbClr val="FFFFFF"/>
                </a:solidFill>
                <a:latin typeface="Tek Tall Arabic"/>
              </a:rPr>
              <a:t>Cairo-Egypt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53139" y="8206970"/>
            <a:ext cx="45733002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9"/>
              </a:lnSpc>
            </a:pPr>
            <a:r>
              <a:rPr lang="en-US" sz="11339" spc="226">
                <a:solidFill>
                  <a:srgbClr val="FFFFFF"/>
                </a:solidFill>
                <a:latin typeface="Montserrat Ultra-Bold"/>
              </a:rPr>
              <a:t>THE ARAB CONFERENCE  ON ASTRONOMY &amp; Geophysics</a:t>
            </a:r>
          </a:p>
          <a:p>
            <a:pPr algn="ctr">
              <a:lnSpc>
                <a:spcPts val="12359"/>
              </a:lnSpc>
            </a:pPr>
            <a:endParaRPr lang="en-US" sz="11339" spc="226">
              <a:solidFill>
                <a:srgbClr val="FFFFFF"/>
              </a:solidFill>
              <a:latin typeface="Montserrat Ul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2524287" y="27486951"/>
            <a:ext cx="12523708" cy="70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8"/>
              </a:lnSpc>
            </a:pPr>
            <a:r>
              <a:rPr lang="en-US" sz="4197" dirty="0">
                <a:solidFill>
                  <a:srgbClr val="FFFFFF"/>
                </a:solidFill>
                <a:latin typeface="Raleway Bold"/>
              </a:rPr>
              <a:t>ACAG-CONF.ORG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5640" y="714961"/>
            <a:ext cx="7430686" cy="5725402"/>
            <a:chOff x="0" y="-28575"/>
            <a:chExt cx="1091975" cy="841375"/>
          </a:xfrm>
        </p:grpSpPr>
        <p:sp>
          <p:nvSpPr>
            <p:cNvPr id="3" name="Freeform 3"/>
            <p:cNvSpPr/>
            <p:nvPr/>
          </p:nvSpPr>
          <p:spPr>
            <a:xfrm>
              <a:off x="300617" y="0"/>
              <a:ext cx="791358" cy="282922"/>
            </a:xfrm>
            <a:custGeom>
              <a:avLst/>
              <a:gdLst/>
              <a:ahLst/>
              <a:cxnLst/>
              <a:rect l="l" t="t" r="r" b="b"/>
              <a:pathLst>
                <a:path w="1091975" h="282922">
                  <a:moveTo>
                    <a:pt x="0" y="0"/>
                  </a:moveTo>
                  <a:lnTo>
                    <a:pt x="1091975" y="0"/>
                  </a:lnTo>
                  <a:lnTo>
                    <a:pt x="1091975" y="282922"/>
                  </a:lnTo>
                  <a:lnTo>
                    <a:pt x="0" y="282922"/>
                  </a:lnTo>
                  <a:lnTo>
                    <a:pt x="0" y="0"/>
                  </a:lnTo>
                </a:path>
              </a:pathLst>
            </a:custGeom>
            <a:solidFill>
              <a:srgbClr val="FEBA32"/>
            </a:solidFill>
          </p:spPr>
          <p:txBody>
            <a:bodyPr/>
            <a:lstStyle/>
            <a:p>
              <a:pPr marL="0" algn="l" defTabSz="3818534" rtl="0" eaLnBrk="1" latinLnBrk="0" hangingPunct="1"/>
              <a:endParaRPr lang="x-none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7429" tIns="27429" rIns="27429" bIns="27429" rtlCol="0" anchor="ctr"/>
            <a:lstStyle/>
            <a:p>
              <a:pPr marL="0" algn="ctr" defTabSz="3818534" rtl="0" eaLnBrk="1" latinLnBrk="0" hangingPunct="1">
                <a:lnSpc>
                  <a:spcPts val="1733"/>
                </a:lnSpc>
              </a:pPr>
              <a:endParaRPr sz="20714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87187" y="1153815"/>
            <a:ext cx="3196252" cy="1436419"/>
            <a:chOff x="0" y="-19049"/>
            <a:chExt cx="1546573" cy="69504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49"/>
              <a:ext cx="1546573" cy="378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12"/>
                </a:lnSpc>
              </a:pPr>
              <a:r>
                <a:rPr lang="en-US" sz="5092" dirty="0">
                  <a:solidFill>
                    <a:srgbClr val="000000">
                      <a:alpha val="89804"/>
                    </a:srgbClr>
                  </a:solidFill>
                  <a:latin typeface="Tek Tall Arabic Bold"/>
                </a:rPr>
                <a:t>ACAG | 8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7477"/>
              <a:ext cx="1546573" cy="378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12"/>
                </a:lnSpc>
              </a:pPr>
              <a:r>
                <a:rPr lang="en-US" sz="5092" dirty="0">
                  <a:solidFill>
                    <a:srgbClr val="000000">
                      <a:alpha val="89804"/>
                    </a:srgbClr>
                  </a:solidFill>
                  <a:latin typeface="Tek Tall Arabic"/>
                </a:rPr>
                <a:t>2023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871415" y="1075334"/>
            <a:ext cx="1596577" cy="1593383"/>
          </a:xfrm>
          <a:custGeom>
            <a:avLst/>
            <a:gdLst/>
            <a:ahLst/>
            <a:cxnLst/>
            <a:rect l="l" t="t" r="r" b="b"/>
            <a:pathLst>
              <a:path w="579403" h="578244">
                <a:moveTo>
                  <a:pt x="0" y="0"/>
                </a:moveTo>
                <a:lnTo>
                  <a:pt x="579403" y="0"/>
                </a:lnTo>
                <a:lnTo>
                  <a:pt x="579403" y="578244"/>
                </a:lnTo>
                <a:lnTo>
                  <a:pt x="0" y="57824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49404" y="6403576"/>
            <a:ext cx="15628607" cy="9872354"/>
            <a:chOff x="0" y="0"/>
            <a:chExt cx="1286718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6718" cy="812800"/>
            </a:xfrm>
            <a:custGeom>
              <a:avLst/>
              <a:gdLst/>
              <a:ahLst/>
              <a:cxnLst/>
              <a:rect l="l" t="t" r="r" b="b"/>
              <a:pathLst>
                <a:path w="1286718" h="812800">
                  <a:moveTo>
                    <a:pt x="0" y="0"/>
                  </a:moveTo>
                  <a:lnTo>
                    <a:pt x="1286718" y="0"/>
                  </a:lnTo>
                  <a:lnTo>
                    <a:pt x="1286718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7429" tIns="27429" rIns="27429" bIns="27429" rtlCol="0" anchor="ctr"/>
            <a:lstStyle/>
            <a:p>
              <a:pPr algn="ctr">
                <a:lnSpc>
                  <a:spcPts val="1733"/>
                </a:lnSpc>
              </a:pPr>
              <a:endParaRPr sz="20714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372206" y="6035041"/>
            <a:ext cx="13909953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06"/>
              </a:lnSpc>
              <a:spcBef>
                <a:spcPct val="0"/>
              </a:spcBef>
            </a:pPr>
            <a:r>
              <a:rPr lang="en-US" sz="13511">
                <a:solidFill>
                  <a:srgbClr val="FEBA32"/>
                </a:solidFill>
                <a:latin typeface="Oswald Bold"/>
              </a:rPr>
              <a:t>INTRODUCTION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09700" y="8381520"/>
            <a:ext cx="15748457" cy="58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21"/>
              </a:lnSpc>
            </a:pPr>
            <a:r>
              <a:rPr lang="en-US" sz="4087" dirty="0">
                <a:solidFill>
                  <a:srgbClr val="000000"/>
                </a:solidFill>
                <a:latin typeface="Garet"/>
              </a:rPr>
              <a:t>text </a:t>
            </a:r>
          </a:p>
          <a:p>
            <a:pPr algn="just">
              <a:lnSpc>
                <a:spcPts val="5721"/>
              </a:lnSpc>
              <a:spcBef>
                <a:spcPct val="0"/>
              </a:spcBef>
            </a:pPr>
            <a:r>
              <a:rPr lang="en-US" sz="4087" dirty="0">
                <a:solidFill>
                  <a:srgbClr val="000000"/>
                </a:solidFill>
                <a:latin typeface="Gare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5833530" y="15289012"/>
            <a:ext cx="7192854" cy="7192827"/>
            <a:chOff x="0" y="0"/>
            <a:chExt cx="6350025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 cstate="print"/>
              <a:stretch>
                <a:fillRect l="-24999" r="-2499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45640" y="714961"/>
            <a:ext cx="7430686" cy="5725402"/>
            <a:chOff x="0" y="-28575"/>
            <a:chExt cx="1091975" cy="841375"/>
          </a:xfrm>
        </p:grpSpPr>
        <p:sp>
          <p:nvSpPr>
            <p:cNvPr id="3" name="Freeform 3"/>
            <p:cNvSpPr/>
            <p:nvPr/>
          </p:nvSpPr>
          <p:spPr>
            <a:xfrm>
              <a:off x="300617" y="0"/>
              <a:ext cx="791358" cy="282922"/>
            </a:xfrm>
            <a:custGeom>
              <a:avLst/>
              <a:gdLst/>
              <a:ahLst/>
              <a:cxnLst/>
              <a:rect l="l" t="t" r="r" b="b"/>
              <a:pathLst>
                <a:path w="1091975" h="282922">
                  <a:moveTo>
                    <a:pt x="0" y="0"/>
                  </a:moveTo>
                  <a:lnTo>
                    <a:pt x="1091975" y="0"/>
                  </a:lnTo>
                  <a:lnTo>
                    <a:pt x="1091975" y="282922"/>
                  </a:lnTo>
                  <a:lnTo>
                    <a:pt x="0" y="282922"/>
                  </a:lnTo>
                  <a:lnTo>
                    <a:pt x="0" y="0"/>
                  </a:lnTo>
                </a:path>
              </a:pathLst>
            </a:custGeom>
            <a:solidFill>
              <a:srgbClr val="FEBA32"/>
            </a:solidFill>
          </p:spPr>
          <p:txBody>
            <a:bodyPr/>
            <a:lstStyle/>
            <a:p>
              <a:pPr marL="0" algn="l" defTabSz="3818534" rtl="0" eaLnBrk="1" latinLnBrk="0" hangingPunct="1"/>
              <a:endParaRPr lang="x-none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7429" tIns="27429" rIns="27429" bIns="27429" rtlCol="0" anchor="ctr"/>
            <a:lstStyle/>
            <a:p>
              <a:pPr marL="0" algn="ctr" defTabSz="3818534" rtl="0" eaLnBrk="1" latinLnBrk="0" hangingPunct="1">
                <a:lnSpc>
                  <a:spcPts val="1733"/>
                </a:lnSpc>
              </a:pPr>
              <a:endParaRPr sz="20714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87187" y="1153815"/>
            <a:ext cx="3196252" cy="1436419"/>
            <a:chOff x="0" y="-19049"/>
            <a:chExt cx="1546573" cy="69504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49"/>
              <a:ext cx="1546573" cy="378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12"/>
                </a:lnSpc>
              </a:pPr>
              <a:r>
                <a:rPr lang="en-US" sz="5092" dirty="0">
                  <a:solidFill>
                    <a:srgbClr val="000000">
                      <a:alpha val="89804"/>
                    </a:srgbClr>
                  </a:solidFill>
                  <a:latin typeface="Tek Tall Arabic Bold"/>
                </a:rPr>
                <a:t>ACAG | 8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7477"/>
              <a:ext cx="1546573" cy="378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12"/>
                </a:lnSpc>
              </a:pPr>
              <a:r>
                <a:rPr lang="en-US" sz="5092" dirty="0">
                  <a:solidFill>
                    <a:srgbClr val="000000">
                      <a:alpha val="89804"/>
                    </a:srgbClr>
                  </a:solidFill>
                  <a:latin typeface="Tek Tall Arabic"/>
                </a:rPr>
                <a:t>2023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871415" y="1075334"/>
            <a:ext cx="1596577" cy="1593383"/>
          </a:xfrm>
          <a:custGeom>
            <a:avLst/>
            <a:gdLst/>
            <a:ahLst/>
            <a:cxnLst/>
            <a:rect l="l" t="t" r="r" b="b"/>
            <a:pathLst>
              <a:path w="579403" h="578244">
                <a:moveTo>
                  <a:pt x="0" y="0"/>
                </a:moveTo>
                <a:lnTo>
                  <a:pt x="579403" y="0"/>
                </a:lnTo>
                <a:lnTo>
                  <a:pt x="579403" y="578244"/>
                </a:lnTo>
                <a:lnTo>
                  <a:pt x="0" y="57824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49404" y="6403576"/>
            <a:ext cx="15628607" cy="9872354"/>
            <a:chOff x="0" y="0"/>
            <a:chExt cx="1286718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6718" cy="812800"/>
            </a:xfrm>
            <a:custGeom>
              <a:avLst/>
              <a:gdLst/>
              <a:ahLst/>
              <a:cxnLst/>
              <a:rect l="l" t="t" r="r" b="b"/>
              <a:pathLst>
                <a:path w="1286718" h="812800">
                  <a:moveTo>
                    <a:pt x="0" y="0"/>
                  </a:moveTo>
                  <a:lnTo>
                    <a:pt x="1286718" y="0"/>
                  </a:lnTo>
                  <a:lnTo>
                    <a:pt x="1286718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7429" tIns="27429" rIns="27429" bIns="27429" rtlCol="0" anchor="ctr"/>
            <a:lstStyle/>
            <a:p>
              <a:pPr algn="ctr">
                <a:lnSpc>
                  <a:spcPts val="1733"/>
                </a:lnSpc>
              </a:pPr>
              <a:endParaRPr sz="20714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372206" y="5760721"/>
            <a:ext cx="13818513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06"/>
              </a:lnSpc>
              <a:spcBef>
                <a:spcPct val="0"/>
              </a:spcBef>
            </a:pPr>
            <a:r>
              <a:rPr lang="en-US" sz="13511" dirty="0">
                <a:solidFill>
                  <a:srgbClr val="FEBA32"/>
                </a:solidFill>
                <a:latin typeface="Oswald Bold"/>
              </a:rPr>
              <a:t>INTRODUCTION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09700" y="8381520"/>
            <a:ext cx="15748457" cy="58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21"/>
              </a:lnSpc>
            </a:pPr>
            <a:r>
              <a:rPr lang="en-US" sz="4087" dirty="0">
                <a:solidFill>
                  <a:srgbClr val="000000"/>
                </a:solidFill>
                <a:latin typeface="Garet"/>
              </a:rPr>
              <a:t>text </a:t>
            </a:r>
          </a:p>
          <a:p>
            <a:pPr algn="just">
              <a:lnSpc>
                <a:spcPts val="5721"/>
              </a:lnSpc>
              <a:spcBef>
                <a:spcPct val="0"/>
              </a:spcBef>
            </a:pPr>
            <a:r>
              <a:rPr lang="en-US" sz="4087" dirty="0">
                <a:solidFill>
                  <a:srgbClr val="000000"/>
                </a:solidFill>
                <a:latin typeface="Gare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5833530" y="15289012"/>
            <a:ext cx="7192854" cy="7192827"/>
            <a:chOff x="0" y="0"/>
            <a:chExt cx="6350025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 cstate="print"/>
              <a:stretch>
                <a:fillRect l="-24999" r="-2499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xmlns="" val="411093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1206400" cy="28346400"/>
          </a:xfrm>
          <a:custGeom>
            <a:avLst/>
            <a:gdLst/>
            <a:ahLst/>
            <a:cxnLst/>
            <a:rect l="l" t="t" r="r" b="b"/>
            <a:pathLst>
              <a:path w="18288000" h="10172700">
                <a:moveTo>
                  <a:pt x="0" y="0"/>
                </a:moveTo>
                <a:lnTo>
                  <a:pt x="18288000" y="0"/>
                </a:lnTo>
                <a:lnTo>
                  <a:pt x="182880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590410" y="18816563"/>
            <a:ext cx="11756691" cy="79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1"/>
              </a:lnSpc>
            </a:pPr>
            <a:r>
              <a:rPr lang="en-US" sz="5307" dirty="0">
                <a:solidFill>
                  <a:srgbClr val="000000"/>
                </a:solidFill>
                <a:latin typeface="Arimo"/>
              </a:rPr>
              <a:t>affiliation, country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562436" y="20185150"/>
            <a:ext cx="11225122" cy="89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2"/>
              </a:lnSpc>
            </a:pPr>
            <a:r>
              <a:rPr lang="en-US" sz="5307" dirty="0">
                <a:solidFill>
                  <a:srgbClr val="000000"/>
                </a:solidFill>
                <a:latin typeface="Arimo"/>
              </a:rPr>
              <a:t>email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590410" y="17312472"/>
            <a:ext cx="9211301" cy="89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2"/>
              </a:lnSpc>
              <a:spcBef>
                <a:spcPct val="0"/>
              </a:spcBef>
            </a:pPr>
            <a:r>
              <a:rPr lang="en-US" sz="5307">
                <a:solidFill>
                  <a:srgbClr val="000000"/>
                </a:solidFill>
                <a:latin typeface="Arimo"/>
              </a:rPr>
              <a:t>mobile number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27954" y="17526429"/>
            <a:ext cx="13160046" cy="3731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35"/>
              </a:lnSpc>
            </a:pPr>
            <a:r>
              <a:rPr lang="en-US" sz="26484" dirty="0">
                <a:solidFill>
                  <a:srgbClr val="FFFFFF"/>
                </a:solidFill>
                <a:latin typeface="Tek Tall Arabic"/>
              </a:rPr>
              <a:t>NAME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827749" y="25136810"/>
            <a:ext cx="9455231" cy="81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4"/>
              </a:lnSpc>
            </a:pPr>
            <a:r>
              <a:rPr lang="en-US" sz="4825">
                <a:solidFill>
                  <a:srgbClr val="000000"/>
                </a:solidFill>
                <a:latin typeface="Raleway Bold"/>
              </a:rPr>
              <a:t>ACAG-CONF.ORG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</TotalTime>
  <Words>43</Words>
  <Application>Microsoft Office PowerPoint</Application>
  <PresentationFormat>مخصص</PresentationFormat>
  <Paragraphs>24</Paragraphs>
  <Slides>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Office Theme</vt:lpstr>
      <vt:lpstr>الشريحة 1</vt:lpstr>
      <vt:lpstr>الشريحة 2</vt:lpstr>
      <vt:lpstr>الشريحة 3</vt:lpstr>
      <vt:lpstr>الشريحة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Mustapha</dc:creator>
  <cp:lastModifiedBy>Windows User</cp:lastModifiedBy>
  <cp:revision>26</cp:revision>
  <dcterms:created xsi:type="dcterms:W3CDTF">2021-09-15T18:59:44Z</dcterms:created>
  <dcterms:modified xsi:type="dcterms:W3CDTF">2023-09-13T19:47:52Z</dcterms:modified>
</cp:coreProperties>
</file>